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 autoAdjust="0"/>
    <p:restoredTop sz="94660"/>
  </p:normalViewPr>
  <p:slideViewPr>
    <p:cSldViewPr snapToGrid="0">
      <p:cViewPr varScale="1">
        <p:scale>
          <a:sx n="87" d="100"/>
          <a:sy n="87" d="100"/>
        </p:scale>
        <p:origin x="34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EAA06-F4D1-4547-A9D7-E95377BF37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98C8C4-A196-4855-94EE-80EA281D8A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3C3CF-BB14-496D-BC72-C3D434A16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D4CC1-B825-4B0E-AA6D-8496B9F6EC69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346F9C-6097-446E-983E-5BE3C717A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1E0723-2783-422C-A1E0-FC0835CC2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2760E-7BD3-4948-88F2-987C28F9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166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207F95-C7EC-4D80-BE40-E5DDCC15A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3B8FE7-7EC8-40DD-B762-9ABC9E956C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822C6C-E998-437B-A7F0-E9D478D10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D4CC1-B825-4B0E-AA6D-8496B9F6EC69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0E20A-04BE-4752-893D-76FBE3AD9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64235F-875B-41AE-9682-B715B56AC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2760E-7BD3-4948-88F2-987C28F9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635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32560D-3033-4C50-B7C2-985663B44B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C1113A-E759-4A40-9B70-50699BD4BD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D8468B-65A1-4BF8-85FA-4C6451A7F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D4CC1-B825-4B0E-AA6D-8496B9F6EC69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955F46-6D31-4F91-B5FA-E08B20B5A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51154-4BD7-4149-80A8-0A2D4A906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2760E-7BD3-4948-88F2-987C28F9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768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D792D-2E68-4208-AE9A-9A2F20991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B7730F-E7E0-4129-B6B5-3CCA0CC175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3F5AE9-CB39-4A16-B584-E5FCD857F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D4CC1-B825-4B0E-AA6D-8496B9F6EC69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CDE72B-F43C-4D36-9AE2-67A583AE8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E23D4D-34D1-4DC5-A177-A7DAFD3F7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2760E-7BD3-4948-88F2-987C28F9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444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D278A-5A33-4F25-9EAD-24031F06C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519A11-0731-4DE5-8B56-396C326689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6EFEC8-1065-4AA7-8180-58B76271E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D4CC1-B825-4B0E-AA6D-8496B9F6EC69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85AFC8-B739-44D7-B7C6-4527652A9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C8CD58-4613-448A-880C-A0F79FB39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2760E-7BD3-4948-88F2-987C28F9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650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2001A-6286-4D4E-8E20-4CF67C22B4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9461F0-B7AC-4A36-A799-E2F0B65A9A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AA0BA1-3310-43AC-9181-EFA653C0E5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6B9994-7D01-4B07-8D93-7E42D0E11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D4CC1-B825-4B0E-AA6D-8496B9F6EC69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B3207B-5761-487F-9F82-DB4EC903F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F4BD0-EA71-4BBC-9558-E0812F100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2760E-7BD3-4948-88F2-987C28F9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048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3F0A4A-85FF-4984-B6BE-32829E5C8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D038E1-9203-4D15-B862-C56C970010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9E046D-03AA-462F-8D50-1FA665951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15AAAC-B559-43D5-A470-3659B04064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00798D-060E-4B95-A459-4941EABB00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31FB4E-C4B1-4C6B-8312-26B5477A5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D4CC1-B825-4B0E-AA6D-8496B9F6EC69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E8EF86-FCD5-4A21-9B26-50022F9D1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085E8BE-A19A-48FD-BBDB-E78497E5C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2760E-7BD3-4948-88F2-987C28F9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139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F86D5-4FC2-49DA-A12C-F7FB2938E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A10316-1AB7-4AC0-83F2-5BBD12DAD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D4CC1-B825-4B0E-AA6D-8496B9F6EC69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412562-591A-4127-9F1B-0529F0FA1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5BC76D-04F2-4902-A1FE-A754E8A10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2760E-7BD3-4948-88F2-987C28F9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673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AA8A05-A1F0-42D8-8D83-66E154A49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D4CC1-B825-4B0E-AA6D-8496B9F6EC69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0751B0-8B30-416A-A42E-16B79B1B6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413B07-B94B-48AC-9335-22E12A138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2760E-7BD3-4948-88F2-987C28F9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20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40196-F4C6-49C1-A1B4-BFE9FF93E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4A96B-346C-4538-95E7-056540A364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0AA84A-61DB-49BA-83DC-7514A5B59F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B1A391-AE07-4C10-8CC7-CA718567E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D4CC1-B825-4B0E-AA6D-8496B9F6EC69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EF2D30-7E81-4DDC-B6F9-8FB1BA32D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C725A3-809C-41FA-86F9-176672DE9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2760E-7BD3-4948-88F2-987C28F9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1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C87AD-B5E8-44D7-ACBF-5AC743D41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99A86B-D905-43C4-B800-10A1E232B1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0345CE-0DB9-4456-B134-B5B0F5EEC8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1E9F08-0A83-4A83-BFEE-9BE3D56E6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D4CC1-B825-4B0E-AA6D-8496B9F6EC69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BE54C0-EBD6-4C2A-A22C-B2813E7D7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AB888E-AECC-43B3-8539-1E842C6EF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2760E-7BD3-4948-88F2-987C28F9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696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5A7F98-E7A6-405A-B6DD-DF7292183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2F61D4-5C59-40C1-A629-347A49959F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4EAE64-BCA1-4630-BFC3-F29EB7B18C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7D4CC1-B825-4B0E-AA6D-8496B9F6EC69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56111D-C1AE-4847-868F-73EC815897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487DE4-0C5F-4FE7-96B5-49E3C99451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2760E-7BD3-4948-88F2-987C28F9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795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F098133-6C76-419C-99D7-CD58C1A9AC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3615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743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sun lijie</dc:creator>
  <cp:lastModifiedBy>sun lijie</cp:lastModifiedBy>
  <cp:revision>2</cp:revision>
  <dcterms:created xsi:type="dcterms:W3CDTF">2023-11-16T00:41:14Z</dcterms:created>
  <dcterms:modified xsi:type="dcterms:W3CDTF">2023-11-16T13:05:02Z</dcterms:modified>
</cp:coreProperties>
</file>